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media/image2.jpeg" ContentType="image/jpeg"/>
  <Override PartName="/ppt/media/image3.jpeg" ContentType="image/jpeg"/>
  <Override PartName="/ppt/theme/theme2.xml" ContentType="application/vnd.openxmlformats-officedocument.theme+xml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1pPr>
    <a:lvl2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2pPr>
    <a:lvl3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3pPr>
    <a:lvl4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4pPr>
    <a:lvl5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5pPr>
    <a:lvl6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6pPr>
    <a:lvl7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7pPr>
    <a:lvl8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8pPr>
    <a:lvl9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E5E5E"/>
        </a:solidFill>
        <a:effectLst/>
        <a:uFillTx/>
        <a:latin typeface="Hoefler Text"/>
        <a:ea typeface="Hoefler Text"/>
        <a:cs typeface="Hoefler Text"/>
        <a:sym typeface="Hoefler T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oefler Text"/>
          <a:ea typeface="Hoefler Text"/>
          <a:cs typeface="Hoefler Text"/>
        </a:font>
        <a:srgbClr val="5E5E5E"/>
      </a:tcTxStyle>
      <a:tcStyle>
        <a:tcBdr>
          <a:left>
            <a:ln w="12700" cap="flat">
              <a:solidFill>
                <a:srgbClr val="7E8286"/>
              </a:solidFill>
              <a:prstDash val="solid"/>
              <a:miter lim="400000"/>
            </a:ln>
          </a:left>
          <a:right>
            <a:ln w="12700" cap="flat">
              <a:solidFill>
                <a:srgbClr val="7E8286"/>
              </a:solidFill>
              <a:prstDash val="solid"/>
              <a:miter lim="400000"/>
            </a:ln>
          </a:right>
          <a:top>
            <a:ln w="12700" cap="flat">
              <a:solidFill>
                <a:srgbClr val="7E8286"/>
              </a:solidFill>
              <a:prstDash val="solid"/>
              <a:miter lim="400000"/>
            </a:ln>
          </a:top>
          <a:bottom>
            <a:ln w="12700" cap="flat">
              <a:solidFill>
                <a:srgbClr val="7E8286"/>
              </a:solidFill>
              <a:prstDash val="solid"/>
              <a:miter lim="400000"/>
            </a:ln>
          </a:bottom>
          <a:insideH>
            <a:ln w="12700" cap="flat">
              <a:solidFill>
                <a:srgbClr val="7E8286"/>
              </a:solidFill>
              <a:prstDash val="solid"/>
              <a:miter lim="400000"/>
            </a:ln>
          </a:insideH>
          <a:insideV>
            <a:ln w="12700" cap="flat">
              <a:solidFill>
                <a:srgbClr val="7E828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4C1BA">
              <a:alpha val="25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5E5E5E"/>
      </a:tcTxStyle>
      <a:tcStyle>
        <a:tcBdr>
          <a:left>
            <a:ln w="12700" cap="flat">
              <a:solidFill>
                <a:srgbClr val="7E8286"/>
              </a:solidFill>
              <a:prstDash val="solid"/>
              <a:miter lim="400000"/>
            </a:ln>
          </a:left>
          <a:right>
            <a:ln w="12700" cap="flat">
              <a:solidFill>
                <a:srgbClr val="7E8286"/>
              </a:solidFill>
              <a:prstDash val="solid"/>
              <a:miter lim="400000"/>
            </a:ln>
          </a:right>
          <a:top>
            <a:ln w="12700" cap="flat">
              <a:solidFill>
                <a:srgbClr val="7E8286"/>
              </a:solidFill>
              <a:prstDash val="solid"/>
              <a:miter lim="400000"/>
            </a:ln>
          </a:top>
          <a:bottom>
            <a:ln w="12700" cap="flat">
              <a:solidFill>
                <a:srgbClr val="7E8286"/>
              </a:solidFill>
              <a:prstDash val="solid"/>
              <a:miter lim="400000"/>
            </a:ln>
          </a:bottom>
          <a:insideH>
            <a:ln w="12700" cap="flat">
              <a:solidFill>
                <a:srgbClr val="7E8286"/>
              </a:solidFill>
              <a:prstDash val="solid"/>
              <a:miter lim="400000"/>
            </a:ln>
          </a:insideH>
          <a:insideV>
            <a:ln w="12700" cap="flat">
              <a:solidFill>
                <a:srgbClr val="7E8286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5E5E5E"/>
      </a:tcTxStyle>
      <a:tcStyle>
        <a:tcBdr>
          <a:left>
            <a:ln w="12700" cap="flat">
              <a:solidFill>
                <a:srgbClr val="7E8286"/>
              </a:solidFill>
              <a:prstDash val="solid"/>
              <a:miter lim="400000"/>
            </a:ln>
          </a:left>
          <a:right>
            <a:ln w="12700" cap="flat">
              <a:solidFill>
                <a:srgbClr val="7E8286"/>
              </a:solidFill>
              <a:prstDash val="solid"/>
              <a:miter lim="400000"/>
            </a:ln>
          </a:right>
          <a:top>
            <a:ln w="50800" cap="flat">
              <a:solidFill>
                <a:srgbClr val="7E8286"/>
              </a:solidFill>
              <a:prstDash val="solid"/>
              <a:miter lim="400000"/>
            </a:ln>
          </a:top>
          <a:bottom>
            <a:ln w="12700" cap="flat">
              <a:solidFill>
                <a:srgbClr val="7E8286"/>
              </a:solidFill>
              <a:prstDash val="solid"/>
              <a:miter lim="400000"/>
            </a:ln>
          </a:bottom>
          <a:insideH>
            <a:ln w="12700" cap="flat">
              <a:solidFill>
                <a:srgbClr val="7E8286"/>
              </a:solidFill>
              <a:prstDash val="solid"/>
              <a:miter lim="400000"/>
            </a:ln>
          </a:insideH>
          <a:insideV>
            <a:ln w="12700" cap="flat">
              <a:solidFill>
                <a:srgbClr val="7E8286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5E5E5E"/>
      </a:tcTxStyle>
      <a:tcStyle>
        <a:tcBdr>
          <a:left>
            <a:ln w="12700" cap="flat">
              <a:solidFill>
                <a:srgbClr val="7E8286"/>
              </a:solidFill>
              <a:prstDash val="solid"/>
              <a:miter lim="400000"/>
            </a:ln>
          </a:left>
          <a:right>
            <a:ln w="12700" cap="flat">
              <a:solidFill>
                <a:srgbClr val="7E8286"/>
              </a:solidFill>
              <a:prstDash val="solid"/>
              <a:miter lim="400000"/>
            </a:ln>
          </a:right>
          <a:top>
            <a:ln w="12700" cap="flat">
              <a:solidFill>
                <a:srgbClr val="7E8286"/>
              </a:solidFill>
              <a:prstDash val="solid"/>
              <a:miter lim="400000"/>
            </a:ln>
          </a:top>
          <a:bottom>
            <a:ln w="12700" cap="flat">
              <a:solidFill>
                <a:srgbClr val="7E8286"/>
              </a:solidFill>
              <a:prstDash val="solid"/>
              <a:miter lim="400000"/>
            </a:ln>
          </a:bottom>
          <a:insideH>
            <a:ln w="12700" cap="flat">
              <a:solidFill>
                <a:srgbClr val="7E8286"/>
              </a:solidFill>
              <a:prstDash val="solid"/>
              <a:miter lim="400000"/>
            </a:ln>
          </a:insideH>
          <a:insideV>
            <a:ln w="12700" cap="flat">
              <a:solidFill>
                <a:srgbClr val="7E8286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oefler Text"/>
          <a:ea typeface="Hoefler Text"/>
          <a:cs typeface="Hoefler Text"/>
        </a:font>
        <a:schemeClr val="accent5">
          <a:hueOff val="85969"/>
          <a:satOff val="-7811"/>
          <a:lumOff val="-38955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5">
                  <a:hueOff val="85969"/>
                  <a:satOff val="-7811"/>
                  <a:lumOff val="-389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5">
                  <a:hueOff val="85969"/>
                  <a:satOff val="-7811"/>
                  <a:lumOff val="-38955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5">
                  <a:hueOff val="85969"/>
                  <a:satOff val="-7811"/>
                  <a:lumOff val="-38955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4C1BA">
              <a:alpha val="25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chemeClr val="accent5">
          <a:hueOff val="85969"/>
          <a:satOff val="-7811"/>
          <a:lumOff val="-38955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chemeClr val="accent5">
                  <a:hueOff val="85969"/>
                  <a:satOff val="-7811"/>
                  <a:lumOff val="-38955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5C2C3">
              <a:alpha val="63000"/>
            </a:srgbClr>
          </a:solidFill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chemeClr val="accent5">
          <a:hueOff val="85969"/>
          <a:satOff val="-7811"/>
          <a:lumOff val="-38955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5">
                  <a:hueOff val="85969"/>
                  <a:satOff val="-7811"/>
                  <a:lumOff val="-389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chemeClr val="accent5">
                  <a:hueOff val="85969"/>
                  <a:satOff val="-7811"/>
                  <a:lumOff val="-389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2727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oefler Text"/>
          <a:ea typeface="Hoefler Text"/>
          <a:cs typeface="Hoefler Text"/>
        </a:font>
        <a:srgbClr val="5E5E5E"/>
      </a:tcTxStyle>
      <a:tcStyle>
        <a:tcBdr>
          <a:left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79E9E"/>
          </a:solidFill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45430"/>
              <a:satOff val="-14506"/>
              <a:lumOff val="-20039"/>
            </a:schemeClr>
          </a:solidFill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>
                  <a:satOff val="-10875"/>
                  <a:lumOff val="-37767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45430"/>
              <a:satOff val="-14506"/>
              <a:lumOff val="-2003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oefler Text"/>
          <a:ea typeface="Hoefler Text"/>
          <a:cs typeface="Hoefler Text"/>
        </a:font>
        <a:srgbClr val="5E5E5E"/>
      </a:tcTxStyle>
      <a:tcStyle>
        <a:tcBdr>
          <a:left>
            <a:ln w="12700" cap="flat">
              <a:solidFill>
                <a:srgbClr val="A7A7A7"/>
              </a:solidFill>
              <a:prstDash val="solid"/>
              <a:miter lim="400000"/>
            </a:ln>
          </a:left>
          <a:right>
            <a:ln w="12700" cap="flat">
              <a:solidFill>
                <a:srgbClr val="A7A7A7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A7A7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6E4D7"/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5D3C1B"/>
      </a:tcTxStyle>
      <a:tcStyle>
        <a:tcBdr>
          <a:left>
            <a:ln w="12700" cap="flat">
              <a:solidFill>
                <a:srgbClr val="A7A7A7"/>
              </a:solidFill>
              <a:prstDash val="solid"/>
              <a:miter lim="400000"/>
            </a:ln>
          </a:left>
          <a:right>
            <a:ln w="12700" cap="flat">
              <a:solidFill>
                <a:srgbClr val="A7A7A7"/>
              </a:solidFill>
              <a:prstDash val="solid"/>
              <a:miter lim="400000"/>
            </a:ln>
          </a:right>
          <a:top>
            <a:ln w="12700" cap="flat">
              <a:solidFill>
                <a:srgbClr val="A7A7A7"/>
              </a:solidFill>
              <a:prstDash val="solid"/>
              <a:miter lim="400000"/>
            </a:ln>
          </a:top>
          <a:bottom>
            <a:ln w="12700" cap="flat">
              <a:solidFill>
                <a:srgbClr val="A7A7A7"/>
              </a:solidFill>
              <a:prstDash val="solid"/>
              <a:miter lim="400000"/>
            </a:ln>
          </a:bottom>
          <a:insideH>
            <a:ln w="12700" cap="flat">
              <a:solidFill>
                <a:srgbClr val="A7A7A7"/>
              </a:solidFill>
              <a:prstDash val="solid"/>
              <a:miter lim="400000"/>
            </a:ln>
          </a:insideH>
          <a:insideV>
            <a:ln w="12700" cap="flat">
              <a:solidFill>
                <a:srgbClr val="A7A7A7"/>
              </a:solidFill>
              <a:prstDash val="solid"/>
              <a:miter lim="400000"/>
            </a:ln>
          </a:insideV>
        </a:tcBdr>
        <a:fill>
          <a:solidFill>
            <a:srgbClr val="E7E4DC"/>
          </a:solidFill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5D3C1B"/>
      </a:tcTxStyle>
      <a:tcStyle>
        <a:tcBdr>
          <a:left>
            <a:ln w="12700" cap="flat">
              <a:solidFill>
                <a:srgbClr val="A7A7A7"/>
              </a:solidFill>
              <a:prstDash val="solid"/>
              <a:miter lim="400000"/>
            </a:ln>
          </a:left>
          <a:right>
            <a:ln w="12700" cap="flat">
              <a:solidFill>
                <a:srgbClr val="A7A7A7"/>
              </a:solidFill>
              <a:prstDash val="solid"/>
              <a:miter lim="400000"/>
            </a:ln>
          </a:right>
          <a:top>
            <a:ln w="12700" cap="flat">
              <a:solidFill>
                <a:srgbClr val="A7A7A7"/>
              </a:solidFill>
              <a:prstDash val="solid"/>
              <a:miter lim="400000"/>
            </a:ln>
          </a:top>
          <a:bottom>
            <a:ln w="12700" cap="flat">
              <a:solidFill>
                <a:srgbClr val="A7A7A7"/>
              </a:solidFill>
              <a:prstDash val="solid"/>
              <a:miter lim="400000"/>
            </a:ln>
          </a:bottom>
          <a:insideH>
            <a:ln w="12700" cap="flat">
              <a:solidFill>
                <a:srgbClr val="A7A7A7"/>
              </a:solidFill>
              <a:prstDash val="solid"/>
              <a:miter lim="400000"/>
            </a:ln>
          </a:insideH>
          <a:insideV>
            <a:ln w="12700" cap="flat">
              <a:solidFill>
                <a:srgbClr val="A7A7A7"/>
              </a:solidFill>
              <a:prstDash val="solid"/>
              <a:miter lim="400000"/>
            </a:ln>
          </a:insideV>
        </a:tcBdr>
        <a:fill>
          <a:solidFill>
            <a:srgbClr val="D5D2C7"/>
          </a:solidFill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5D3C1B"/>
      </a:tcTxStyle>
      <a:tcStyle>
        <a:tcBdr>
          <a:left>
            <a:ln w="12700" cap="flat">
              <a:solidFill>
                <a:srgbClr val="A7A7A7"/>
              </a:solidFill>
              <a:prstDash val="solid"/>
              <a:miter lim="400000"/>
            </a:ln>
          </a:left>
          <a:right>
            <a:ln w="12700" cap="flat">
              <a:solidFill>
                <a:srgbClr val="A7A7A7"/>
              </a:solidFill>
              <a:prstDash val="solid"/>
              <a:miter lim="400000"/>
            </a:ln>
          </a:right>
          <a:top>
            <a:ln w="12700" cap="flat">
              <a:solidFill>
                <a:srgbClr val="A7A7A7"/>
              </a:solidFill>
              <a:prstDash val="solid"/>
              <a:miter lim="400000"/>
            </a:ln>
          </a:top>
          <a:bottom>
            <a:ln w="12700" cap="flat">
              <a:solidFill>
                <a:srgbClr val="A7A7A7"/>
              </a:solidFill>
              <a:prstDash val="solid"/>
              <a:miter lim="400000"/>
            </a:ln>
          </a:bottom>
          <a:insideH>
            <a:ln w="12700" cap="flat">
              <a:solidFill>
                <a:srgbClr val="A7A7A7"/>
              </a:solidFill>
              <a:prstDash val="solid"/>
              <a:miter lim="400000"/>
            </a:ln>
          </a:insideH>
          <a:insideV>
            <a:ln w="12700" cap="flat">
              <a:solidFill>
                <a:srgbClr val="A7A7A7"/>
              </a:solidFill>
              <a:prstDash val="solid"/>
              <a:miter lim="400000"/>
            </a:ln>
          </a:insideV>
        </a:tcBdr>
        <a:fill>
          <a:solidFill>
            <a:srgbClr val="D5D2C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oefler Text"/>
          <a:ea typeface="Hoefler Text"/>
          <a:cs typeface="Hoefler Text"/>
        </a:font>
        <a:srgbClr val="5E5E5E"/>
      </a:tcTxStyle>
      <a:tcStyle>
        <a:tcBdr>
          <a:left>
            <a:ln w="12700" cap="flat">
              <a:solidFill>
                <a:srgbClr val="000000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000000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000000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0000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4E1D9"/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CA99C"/>
          </a:solidFill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46B"/>
          </a:solidFill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46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oefler Text"/>
          <a:ea typeface="Hoefler Text"/>
          <a:cs typeface="Hoefler Text"/>
        </a:font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B6C6B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6B6C6B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6B6C6B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50000"/>
            </a:srgbClr>
          </a:solidFill>
        </a:fill>
      </a:tcStyle>
    </a:band2H>
    <a:firstCol>
      <a:tcTxStyle b="off" i="off">
        <a:font>
          <a:latin typeface="Hoefler Text"/>
          <a:ea typeface="Hoefler Text"/>
          <a:cs typeface="Hoefler Text"/>
        </a:font>
        <a:srgbClr val="5D3C1B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A7A7A7"/>
              </a:solidFill>
              <a:prstDash val="solid"/>
              <a:miter lim="400000"/>
            </a:ln>
          </a:right>
          <a:top>
            <a:ln w="12700" cap="flat">
              <a:solidFill>
                <a:srgbClr val="A9AAA9"/>
              </a:solidFill>
              <a:prstDash val="solid"/>
              <a:miter lim="400000"/>
            </a:ln>
          </a:top>
          <a:bottom>
            <a:ln w="12700" cap="flat">
              <a:solidFill>
                <a:srgbClr val="A9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AA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oefler Text"/>
          <a:ea typeface="Hoefler Text"/>
          <a:cs typeface="Hoefler Text"/>
        </a:font>
        <a:srgbClr val="5D3C1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7A7A7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7A7A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oefler Text"/>
          <a:ea typeface="Hoefler Text"/>
          <a:cs typeface="Hoefler Text"/>
        </a:font>
        <a:srgbClr val="5D3C1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A7A7A7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10.jpeg>
</file>

<file path=ppt/media/image10.png>
</file>

<file path=ppt/media/image11.jpeg>
</file>

<file path=ppt/media/image12.jpeg>
</file>

<file path=ppt/media/image13.jpeg>
</file>

<file path=ppt/media/image14.jpe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2" name="Shape 14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4155281" y="2125265"/>
            <a:ext cx="16073438" cy="5357814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4155281" y="7465218"/>
            <a:ext cx="16073438" cy="203597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600"/>
            </a:lvl1pPr>
            <a:lvl2pPr marL="0" indent="0" algn="ctr">
              <a:spcBef>
                <a:spcPts val="0"/>
              </a:spcBef>
              <a:buSzTx/>
              <a:buNone/>
              <a:defRPr sz="5600"/>
            </a:lvl2pPr>
            <a:lvl3pPr marL="0" indent="0" algn="ctr">
              <a:spcBef>
                <a:spcPts val="0"/>
              </a:spcBef>
              <a:buSzTx/>
              <a:buNone/>
              <a:defRPr sz="5600"/>
            </a:lvl3pPr>
            <a:lvl4pPr marL="0" indent="0" algn="ctr">
              <a:spcBef>
                <a:spcPts val="0"/>
              </a:spcBef>
              <a:buSzTx/>
              <a:buNone/>
              <a:defRPr sz="5600"/>
            </a:lvl4pPr>
            <a:lvl5pPr marL="0" indent="0" algn="ctr">
              <a:spcBef>
                <a:spcPts val="0"/>
              </a:spcBef>
              <a:buSzTx/>
              <a:buNone/>
              <a:defRPr sz="5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4833937" y="8947546"/>
            <a:ext cx="14716126" cy="75009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4833937" y="6025753"/>
            <a:ext cx="14716126" cy="9144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30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/>
          <p:nvPr>
            <p:ph type="title"/>
          </p:nvPr>
        </p:nvSpPr>
        <p:spPr>
          <a:xfrm>
            <a:off x="4155281" y="2125265"/>
            <a:ext cx="16073438" cy="5357814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8" name="Body Level One…"/>
          <p:cNvSpPr txBox="1"/>
          <p:nvPr>
            <p:ph type="body" sz="quarter" idx="1"/>
          </p:nvPr>
        </p:nvSpPr>
        <p:spPr>
          <a:xfrm>
            <a:off x="4155281" y="7465218"/>
            <a:ext cx="16073438" cy="203597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600"/>
            </a:lvl1pPr>
            <a:lvl2pPr marL="0" indent="0" algn="ctr">
              <a:spcBef>
                <a:spcPts val="0"/>
              </a:spcBef>
              <a:buSzTx/>
              <a:buNone/>
              <a:defRPr sz="5600"/>
            </a:lvl2pPr>
            <a:lvl3pPr marL="0" indent="0" algn="ctr">
              <a:spcBef>
                <a:spcPts val="0"/>
              </a:spcBef>
              <a:buSzTx/>
              <a:buNone/>
              <a:defRPr sz="5600"/>
            </a:lvl3pPr>
            <a:lvl4pPr marL="0" indent="0" algn="ctr">
              <a:spcBef>
                <a:spcPts val="0"/>
              </a:spcBef>
              <a:buSzTx/>
              <a:buNone/>
              <a:defRPr sz="5600"/>
            </a:lvl4pPr>
            <a:lvl5pPr marL="0" indent="0" algn="ctr">
              <a:spcBef>
                <a:spcPts val="0"/>
              </a:spcBef>
              <a:buSzTx/>
              <a:buNone/>
              <a:defRPr sz="5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11919545" y="12840890"/>
            <a:ext cx="527051" cy="600076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lide Number"/>
          <p:cNvSpPr txBox="1"/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</p:spPr>
        <p:txBody>
          <a:bodyPr anchor="t"/>
          <a:lstStyle>
            <a:lvl1pPr>
              <a:defRPr sz="24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itle Text"/>
          <p:cNvSpPr txBox="1"/>
          <p:nvPr>
            <p:ph type="title"/>
          </p:nvPr>
        </p:nvSpPr>
        <p:spPr>
          <a:xfrm>
            <a:off x="4155281" y="2125265"/>
            <a:ext cx="16073438" cy="5357814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4" name="Body Level One…"/>
          <p:cNvSpPr txBox="1"/>
          <p:nvPr>
            <p:ph type="body" sz="quarter" idx="1"/>
          </p:nvPr>
        </p:nvSpPr>
        <p:spPr>
          <a:xfrm>
            <a:off x="4155281" y="7465218"/>
            <a:ext cx="16073438" cy="203597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600"/>
            </a:lvl1pPr>
            <a:lvl2pPr marL="0" indent="0" algn="ctr">
              <a:spcBef>
                <a:spcPts val="0"/>
              </a:spcBef>
              <a:buSzTx/>
              <a:buNone/>
              <a:defRPr sz="5600"/>
            </a:lvl2pPr>
            <a:lvl3pPr marL="0" indent="0" algn="ctr">
              <a:spcBef>
                <a:spcPts val="0"/>
              </a:spcBef>
              <a:buSzTx/>
              <a:buNone/>
              <a:defRPr sz="5600"/>
            </a:lvl3pPr>
            <a:lvl4pPr marL="0" indent="0" algn="ctr">
              <a:spcBef>
                <a:spcPts val="0"/>
              </a:spcBef>
              <a:buSzTx/>
              <a:buNone/>
              <a:defRPr sz="5600"/>
            </a:lvl4pPr>
            <a:lvl5pPr marL="0" indent="0" algn="ctr">
              <a:spcBef>
                <a:spcPts val="0"/>
              </a:spcBef>
              <a:buSzTx/>
              <a:buNone/>
              <a:defRPr sz="5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1919545" y="12840890"/>
            <a:ext cx="527051" cy="600076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half" idx="13"/>
          </p:nvPr>
        </p:nvSpPr>
        <p:spPr>
          <a:xfrm>
            <a:off x="6548437" y="1250156"/>
            <a:ext cx="11322845" cy="8554641"/>
          </a:xfrm>
          <a:prstGeom prst="rect">
            <a:avLst/>
          </a:prstGeom>
          <a:ln w="9525">
            <a:round/>
          </a:ln>
          <a:effectLst>
            <a:outerShdw sx="100000" sy="100000" kx="0" ky="0" algn="b" rotWithShape="0" blurRad="88900" dist="50800" dir="540000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4155281" y="10108406"/>
            <a:ext cx="16073438" cy="1785938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276D6D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4155281" y="11822906"/>
            <a:ext cx="16073438" cy="146446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600"/>
            </a:lvl1pPr>
            <a:lvl2pPr marL="0" indent="0" algn="ctr">
              <a:spcBef>
                <a:spcPts val="0"/>
              </a:spcBef>
              <a:buSzTx/>
              <a:buNone/>
              <a:defRPr sz="5600"/>
            </a:lvl2pPr>
            <a:lvl3pPr marL="0" indent="0" algn="ctr">
              <a:spcBef>
                <a:spcPts val="0"/>
              </a:spcBef>
              <a:buSzTx/>
              <a:buNone/>
              <a:defRPr sz="5600"/>
            </a:lvl3pPr>
            <a:lvl4pPr marL="0" indent="0" algn="ctr">
              <a:spcBef>
                <a:spcPts val="0"/>
              </a:spcBef>
              <a:buSzTx/>
              <a:buNone/>
              <a:defRPr sz="5600"/>
            </a:lvl4pPr>
            <a:lvl5pPr marL="0" indent="0" algn="ctr">
              <a:spcBef>
                <a:spcPts val="0"/>
              </a:spcBef>
              <a:buSzTx/>
              <a:buNone/>
              <a:defRPr sz="5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11919545" y="12840890"/>
            <a:ext cx="527051" cy="600076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4155281" y="5143500"/>
            <a:ext cx="16073438" cy="3429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2167234" y="1696640"/>
            <a:ext cx="7686438" cy="10233423"/>
          </a:xfrm>
          <a:prstGeom prst="rect">
            <a:avLst/>
          </a:prstGeom>
          <a:ln w="9525">
            <a:round/>
          </a:ln>
          <a:effectLst>
            <a:outerShdw sx="100000" sy="100000" kx="0" ky="0" algn="b" rotWithShape="0" blurRad="88900" dist="50800" dir="540000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3690937" y="1750218"/>
            <a:ext cx="7875985" cy="4875611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3690937" y="6822281"/>
            <a:ext cx="7875985" cy="5107782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600"/>
            </a:lvl1pPr>
            <a:lvl2pPr marL="0" indent="0" algn="ctr">
              <a:spcBef>
                <a:spcPts val="0"/>
              </a:spcBef>
              <a:buSzTx/>
              <a:buNone/>
              <a:defRPr sz="5600"/>
            </a:lvl2pPr>
            <a:lvl3pPr marL="0" indent="0" algn="ctr">
              <a:spcBef>
                <a:spcPts val="0"/>
              </a:spcBef>
              <a:buSzTx/>
              <a:buNone/>
              <a:defRPr sz="5600"/>
            </a:lvl3pPr>
            <a:lvl4pPr marL="0" indent="0" algn="ctr">
              <a:spcBef>
                <a:spcPts val="0"/>
              </a:spcBef>
              <a:buSzTx/>
              <a:buNone/>
              <a:defRPr sz="5600"/>
            </a:lvl4pPr>
            <a:lvl5pPr marL="0" indent="0" algn="ctr">
              <a:spcBef>
                <a:spcPts val="0"/>
              </a:spcBef>
              <a:buSzTx/>
              <a:buNone/>
              <a:defRPr sz="5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sz="half" idx="1"/>
          </p:nvPr>
        </p:nvSpPr>
        <p:spPr>
          <a:xfrm>
            <a:off x="4155281" y="3893343"/>
            <a:ext cx="16073438" cy="803672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quarter" idx="13"/>
          </p:nvPr>
        </p:nvSpPr>
        <p:spPr>
          <a:xfrm>
            <a:off x="13674328" y="4125515"/>
            <a:ext cx="5607206" cy="7465220"/>
          </a:xfrm>
          <a:prstGeom prst="rect">
            <a:avLst/>
          </a:prstGeom>
          <a:ln w="9525">
            <a:round/>
          </a:ln>
          <a:effectLst>
            <a:outerShdw sx="100000" sy="100000" kx="0" ky="0" algn="b" rotWithShape="0" blurRad="88900" dist="50800" dir="540000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quarter" idx="1"/>
          </p:nvPr>
        </p:nvSpPr>
        <p:spPr>
          <a:xfrm>
            <a:off x="4155281" y="3893343"/>
            <a:ext cx="7715251" cy="8036720"/>
          </a:xfrm>
          <a:prstGeom prst="rect">
            <a:avLst/>
          </a:prstGeom>
        </p:spPr>
        <p:txBody>
          <a:bodyPr/>
          <a:lstStyle>
            <a:lvl1pPr marL="480059" indent="-480059">
              <a:spcBef>
                <a:spcPts val="3900"/>
              </a:spcBef>
              <a:buBlip>
                <a:blip r:embed="rId2"/>
              </a:buBlip>
              <a:defRPr sz="4200"/>
            </a:lvl1pPr>
            <a:lvl2pPr marL="822960" indent="-480060">
              <a:spcBef>
                <a:spcPts val="3900"/>
              </a:spcBef>
              <a:buBlip>
                <a:blip r:embed="rId2"/>
              </a:buBlip>
              <a:defRPr sz="4200"/>
            </a:lvl2pPr>
            <a:lvl3pPr marL="1165860" indent="-480060">
              <a:spcBef>
                <a:spcPts val="3900"/>
              </a:spcBef>
              <a:buBlip>
                <a:blip r:embed="rId2"/>
              </a:buBlip>
              <a:defRPr sz="4200"/>
            </a:lvl3pPr>
            <a:lvl4pPr marL="1508760" indent="-480060">
              <a:spcBef>
                <a:spcPts val="3900"/>
              </a:spcBef>
              <a:buBlip>
                <a:blip r:embed="rId2"/>
              </a:buBlip>
              <a:defRPr sz="4200"/>
            </a:lvl4pPr>
            <a:lvl5pPr marL="1851660" indent="-480060">
              <a:spcBef>
                <a:spcPts val="39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3 -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half" idx="13"/>
          </p:nvPr>
        </p:nvSpPr>
        <p:spPr>
          <a:xfrm>
            <a:off x="4155281" y="964406"/>
            <a:ext cx="8697516" cy="11572876"/>
          </a:xfrm>
          <a:prstGeom prst="rect">
            <a:avLst/>
          </a:prstGeom>
          <a:ln w="9525">
            <a:round/>
          </a:ln>
          <a:effectLst>
            <a:outerShdw sx="100000" sy="100000" kx="0" ky="0" algn="b" rotWithShape="0" blurRad="88900" dist="50800" dir="540000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3799343" y="964406"/>
            <a:ext cx="6429376" cy="4196954"/>
          </a:xfrm>
          <a:prstGeom prst="rect">
            <a:avLst/>
          </a:prstGeom>
          <a:ln w="9525">
            <a:round/>
          </a:ln>
          <a:effectLst>
            <a:outerShdw sx="100000" sy="100000" kx="0" ky="0" algn="b" rotWithShape="0" blurRad="88900" dist="50800" dir="540000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quarter" idx="15"/>
          </p:nvPr>
        </p:nvSpPr>
        <p:spPr>
          <a:xfrm>
            <a:off x="13799343" y="6161484"/>
            <a:ext cx="6429376" cy="6393657"/>
          </a:xfrm>
          <a:prstGeom prst="rect">
            <a:avLst/>
          </a:prstGeom>
          <a:ln w="9525">
            <a:round/>
          </a:ln>
          <a:effectLst>
            <a:outerShdw sx="100000" sy="100000" kx="0" ky="0" algn="b" rotWithShape="0" blurRad="88900" dist="50800" dir="5400000">
              <a:srgbClr val="000000">
                <a:alpha val="5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4155281" y="1768078"/>
            <a:ext cx="16073438" cy="10179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155281" y="357187"/>
            <a:ext cx="16073438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19545" y="12844462"/>
            <a:ext cx="527051" cy="6000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ctr">
            <a:spAutoFit/>
          </a:bodyPr>
          <a:lstStyle>
            <a:lvl1pPr>
              <a:defRPr sz="30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800" u="none">
          <a:ln>
            <a:noFill/>
          </a:ln>
          <a:solidFill>
            <a:srgbClr val="767367"/>
          </a:solidFill>
          <a:effectLst>
            <a:outerShdw sx="100000" sy="100000" kx="0" ky="0" algn="b" rotWithShape="0" blurRad="63500" dist="12700" dir="540000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800" u="none">
          <a:ln>
            <a:noFill/>
          </a:ln>
          <a:solidFill>
            <a:srgbClr val="767367"/>
          </a:solidFill>
          <a:effectLst>
            <a:outerShdw sx="100000" sy="100000" kx="0" ky="0" algn="b" rotWithShape="0" blurRad="63500" dist="12700" dir="540000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800" u="none">
          <a:ln>
            <a:noFill/>
          </a:ln>
          <a:solidFill>
            <a:srgbClr val="767367"/>
          </a:solidFill>
          <a:effectLst>
            <a:outerShdw sx="100000" sy="100000" kx="0" ky="0" algn="b" rotWithShape="0" blurRad="63500" dist="12700" dir="540000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800" u="none">
          <a:ln>
            <a:noFill/>
          </a:ln>
          <a:solidFill>
            <a:srgbClr val="767367"/>
          </a:solidFill>
          <a:effectLst>
            <a:outerShdw sx="100000" sy="100000" kx="0" ky="0" algn="b" rotWithShape="0" blurRad="63500" dist="12700" dir="540000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800" u="none">
          <a:ln>
            <a:noFill/>
          </a:ln>
          <a:solidFill>
            <a:srgbClr val="767367"/>
          </a:solidFill>
          <a:effectLst>
            <a:outerShdw sx="100000" sy="100000" kx="0" ky="0" algn="b" rotWithShape="0" blurRad="63500" dist="12700" dir="540000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800" u="none">
          <a:ln>
            <a:noFill/>
          </a:ln>
          <a:solidFill>
            <a:srgbClr val="767367"/>
          </a:solidFill>
          <a:effectLst>
            <a:outerShdw sx="100000" sy="100000" kx="0" ky="0" algn="b" rotWithShape="0" blurRad="63500" dist="12700" dir="540000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800" u="none">
          <a:ln>
            <a:noFill/>
          </a:ln>
          <a:solidFill>
            <a:srgbClr val="767367"/>
          </a:solidFill>
          <a:effectLst>
            <a:outerShdw sx="100000" sy="100000" kx="0" ky="0" algn="b" rotWithShape="0" blurRad="63500" dist="12700" dir="540000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800" u="none">
          <a:ln>
            <a:noFill/>
          </a:ln>
          <a:solidFill>
            <a:srgbClr val="767367"/>
          </a:solidFill>
          <a:effectLst>
            <a:outerShdw sx="100000" sy="100000" kx="0" ky="0" algn="b" rotWithShape="0" blurRad="63500" dist="12700" dir="540000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800" u="none">
          <a:ln>
            <a:noFill/>
          </a:ln>
          <a:solidFill>
            <a:srgbClr val="767367"/>
          </a:solidFill>
          <a:effectLst>
            <a:outerShdw sx="100000" sy="100000" kx="0" ky="0" algn="b" rotWithShape="0" blurRad="63500" dist="12700" dir="5400000">
              <a:srgbClr val="000000">
                <a:alpha val="30000"/>
              </a:srgbClr>
            </a:outerShdw>
          </a:effectLst>
          <a:uFillTx/>
          <a:latin typeface="+mn-lt"/>
          <a:ea typeface="+mn-ea"/>
          <a:cs typeface="+mn-cs"/>
          <a:sym typeface="Baskerville"/>
        </a:defRPr>
      </a:lvl9pPr>
    </p:titleStyle>
    <p:bodyStyle>
      <a:lvl1pPr marL="546805" marR="0" indent="-546805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1pPr>
      <a:lvl2pPr marL="940505" marR="0" indent="-546805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2pPr>
      <a:lvl3pPr marL="1334205" marR="0" indent="-546805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3pPr>
      <a:lvl4pPr marL="1727905" marR="0" indent="-546805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4pPr>
      <a:lvl5pPr marL="2121605" marR="0" indent="-546805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5pPr>
      <a:lvl6pPr marL="2515305" marR="0" indent="-546805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6pPr>
      <a:lvl7pPr marL="2909005" marR="0" indent="-546805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7pPr>
      <a:lvl8pPr marL="3302705" marR="0" indent="-546805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8pPr>
      <a:lvl9pPr marL="3696405" marR="0" indent="-546805" algn="l" defTabSz="821531" rtl="0" latinLnBrk="0">
        <a:lnSpc>
          <a:spcPct val="100000"/>
        </a:lnSpc>
        <a:spcBef>
          <a:spcPts val="5000"/>
        </a:spcBef>
        <a:spcAft>
          <a:spcPts val="0"/>
        </a:spcAft>
        <a:buClrTx/>
        <a:buSzPct val="50000"/>
        <a:buFontTx/>
        <a:buBlip>
          <a:blip r:embed="rId3"/>
        </a:buBlip>
        <a:tabLst/>
        <a:defRPr b="0" baseline="0" cap="none" i="0" spc="0" strike="noStrike" sz="5000" u="none">
          <a:ln>
            <a:noFill/>
          </a:ln>
          <a:solidFill>
            <a:srgbClr val="5E5E5E"/>
          </a:solidFill>
          <a:uFillTx/>
          <a:latin typeface="Hoefler Text"/>
          <a:ea typeface="Hoefler Text"/>
          <a:cs typeface="Hoefler Text"/>
          <a:sym typeface="Hoefler Text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oefler Tex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y.zhang-203@kent.ac.uk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3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jpe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hyperlink" Target="http://www.kent.ac.uk/gsa" TargetMode="External"/><Relationship Id="rId5" Type="http://schemas.openxmlformats.org/officeDocument/2006/relationships/image" Target="../media/image10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jpeg"/><Relationship Id="rId3" Type="http://schemas.openxmlformats.org/officeDocument/2006/relationships/image" Target="../media/image2.png"/><Relationship Id="rId4" Type="http://schemas.openxmlformats.org/officeDocument/2006/relationships/image" Target="../media/image5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jpeg"/><Relationship Id="rId3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hyperlink" Target="http://www.kent.ac.uk/gsa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3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Why Public Engagement Matters to China’s Rise in Global Science?"/>
          <p:cNvSpPr txBox="1"/>
          <p:nvPr>
            <p:ph type="title"/>
          </p:nvPr>
        </p:nvSpPr>
        <p:spPr>
          <a:xfrm>
            <a:off x="2750535" y="2627271"/>
            <a:ext cx="19709967" cy="3626559"/>
          </a:xfrm>
          <a:prstGeom prst="rect">
            <a:avLst/>
          </a:prstGeom>
        </p:spPr>
        <p:txBody>
          <a:bodyPr/>
          <a:lstStyle>
            <a:lvl1pPr defTabSz="698301">
              <a:defRPr b="1" sz="9605">
                <a:effectLst>
                  <a:outerShdw sx="100000" sy="100000" kx="0" ky="0" algn="b" rotWithShape="0" blurRad="53975" dist="10795" dir="540000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pPr/>
            <a:r>
              <a:t>Why Public Engagement Matters to China’s Rise in Global Science?</a:t>
            </a:r>
          </a:p>
        </p:txBody>
      </p:sp>
      <p:sp>
        <p:nvSpPr>
          <p:cNvPr id="145" name="and how Chinese stakeholders have come to realise it"/>
          <p:cNvSpPr txBox="1"/>
          <p:nvPr>
            <p:ph type="body" sz="quarter" idx="1"/>
          </p:nvPr>
        </p:nvSpPr>
        <p:spPr>
          <a:xfrm>
            <a:off x="3434973" y="6922218"/>
            <a:ext cx="18341092" cy="2362369"/>
          </a:xfrm>
          <a:prstGeom prst="rect">
            <a:avLst/>
          </a:prstGeom>
        </p:spPr>
        <p:txBody>
          <a:bodyPr/>
          <a:lstStyle>
            <a:lvl1pPr>
              <a:defRPr sz="6100"/>
            </a:lvl1pPr>
          </a:lstStyle>
          <a:p>
            <a:pPr/>
            <a:r>
              <a:t>and how Chinese stakeholders have come to realise it</a:t>
            </a:r>
          </a:p>
        </p:txBody>
      </p:sp>
      <p:sp>
        <p:nvSpPr>
          <p:cNvPr id="146" name="Dr Joy Y. Zhang…"/>
          <p:cNvSpPr txBox="1"/>
          <p:nvPr/>
        </p:nvSpPr>
        <p:spPr>
          <a:xfrm>
            <a:off x="17580437" y="10679068"/>
            <a:ext cx="6113832" cy="2238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r">
              <a:defRPr sz="4600">
                <a:solidFill>
                  <a:srgbClr val="FFFFFF"/>
                </a:solidFill>
              </a:defRPr>
            </a:pPr>
            <a:r>
              <a:t>Dr Joy Y. Zhang</a:t>
            </a:r>
          </a:p>
          <a:p>
            <a:pPr>
              <a:defRPr sz="4600">
                <a:solidFill>
                  <a:srgbClr val="FFFFFF"/>
                </a:solidFill>
              </a:defRPr>
            </a:pPr>
            <a:r>
              <a:rPr u="sng">
                <a:hlinkClick r:id="rId2" invalidUrl="" action="" tgtFrame="" tooltip="" history="1" highlightClick="0" endSnd="0"/>
              </a:rPr>
              <a:t>y.zhang-203@kent.ac.uk</a:t>
            </a:r>
          </a:p>
          <a:p>
            <a:pPr algn="r">
              <a:defRPr sz="4600">
                <a:solidFill>
                  <a:srgbClr val="FFFFFF"/>
                </a:solidFill>
              </a:defRPr>
            </a:pPr>
            <a:r>
              <a:t>University of Kent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4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5" name="HX6A9225.JPG" descr="HX6A922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98031" y="928686"/>
            <a:ext cx="17787938" cy="118586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8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9" name="HX6A9123.JPG" descr="HX6A912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81545" y="917696"/>
            <a:ext cx="17820909" cy="118806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2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3" name="GSA-1.JPG" descr="GSA-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90875" y="857250"/>
            <a:ext cx="18002250" cy="12001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767367"/>
                </a:solidFill>
              </a:defRPr>
            </a:pPr>
          </a:p>
        </p:txBody>
      </p:sp>
      <p:sp>
        <p:nvSpPr>
          <p:cNvPr id="216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46805" indent="-546805" algn="l">
              <a:spcBef>
                <a:spcPts val="5000"/>
              </a:spcBef>
              <a:buSzPct val="50000"/>
              <a:buBlip>
                <a:blip r:embed="rId2"/>
              </a:buBlip>
              <a:defRPr sz="5000"/>
            </a:pPr>
          </a:p>
        </p:txBody>
      </p:sp>
      <p:pic>
        <p:nvPicPr>
          <p:cNvPr id="217" name="image15.jpeg" descr="image15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48000" y="761999"/>
            <a:ext cx="18288000" cy="12192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IMG_5299.JPG" descr="IMG_5299.JPG"/>
          <p:cNvPicPr>
            <a:picLocks noChangeAspect="1"/>
          </p:cNvPicPr>
          <p:nvPr/>
        </p:nvPicPr>
        <p:blipFill>
          <a:blip r:embed="rId2">
            <a:alphaModFix amt="36041"/>
            <a:extLst/>
          </a:blip>
          <a:stretch>
            <a:fillRect/>
          </a:stretch>
        </p:blipFill>
        <p:spPr>
          <a:xfrm>
            <a:off x="7128867" y="107156"/>
            <a:ext cx="10126266" cy="13501688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‘I realised that my opposition to GM technology was because I used to have a wrong impression of science… But XXX’s video corrected my suspicion: In fact, scientists are aware of the uncertainties of their work, and they do think about how to plan their research, as well as how to present their data.’"/>
          <p:cNvSpPr/>
          <p:nvPr/>
        </p:nvSpPr>
        <p:spPr>
          <a:xfrm>
            <a:off x="2401849" y="1821312"/>
            <a:ext cx="19580302" cy="4587876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lnSpc>
                <a:spcPct val="120000"/>
              </a:lnSpc>
              <a:defRPr b="1" i="1">
                <a:solidFill>
                  <a:srgbClr val="26363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‘I realised that my opposition to GM technology was because I used to have a wrong impression of science… But XXX’s video corrected my suspicion: In fact, scientists are aware of the uncertainties of their work, and they do think about how to plan their research, as well as how to present their data.’</a:t>
            </a:r>
          </a:p>
        </p:txBody>
      </p:sp>
      <p:sp>
        <p:nvSpPr>
          <p:cNvPr id="221" name="‘This two day event showed that social scientists are just as rational as natural science, or perhaps more “cool-headed” in some cases.’"/>
          <p:cNvSpPr txBox="1"/>
          <p:nvPr/>
        </p:nvSpPr>
        <p:spPr>
          <a:xfrm>
            <a:off x="2675741" y="7786816"/>
            <a:ext cx="19032518" cy="2352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 defTabSz="642937">
              <a:spcBef>
                <a:spcPts val="800"/>
              </a:spcBef>
              <a:defRPr b="1" i="1" sz="4800">
                <a:solidFill>
                  <a:srgbClr val="273636"/>
                </a:solidFill>
                <a:uFill>
                  <a:solidFill>
                    <a:srgbClr val="0000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‘This two day event showed that social scientists are just as rational as natural science, or perhaps more “cool-headed” in some cases.’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0" grpId="1"/>
      <p:bldP build="whole" bldLvl="1" animBg="1" rev="0" advAuto="0" spid="221" grpId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onfidence building + Capacity building"/>
          <p:cNvSpPr txBox="1"/>
          <p:nvPr/>
        </p:nvSpPr>
        <p:spPr>
          <a:xfrm>
            <a:off x="6055047" y="4048125"/>
            <a:ext cx="1227390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Confidence building + Capacity building</a:t>
            </a:r>
          </a:p>
        </p:txBody>
      </p:sp>
      <p:sp>
        <p:nvSpPr>
          <p:cNvPr id="224" name="Institutional"/>
          <p:cNvSpPr txBox="1"/>
          <p:nvPr/>
        </p:nvSpPr>
        <p:spPr>
          <a:xfrm>
            <a:off x="4314502" y="3119437"/>
            <a:ext cx="375349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 i="1">
                <a:solidFill>
                  <a:srgbClr val="0433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Institutional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First UK-China multi-stakeholder public engagement training workshop"/>
          <p:cNvSpPr txBox="1"/>
          <p:nvPr/>
        </p:nvSpPr>
        <p:spPr>
          <a:xfrm>
            <a:off x="2133266" y="3455477"/>
            <a:ext cx="17845495" cy="777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First</a:t>
            </a:r>
            <a:r>
              <a:t> UK-China multi-stakeholder public engagement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training workshop</a:t>
            </a:r>
          </a:p>
        </p:txBody>
      </p:sp>
      <p:sp>
        <p:nvSpPr>
          <p:cNvPr id="227" name="Pilot Educational Module Resource (EMR) on public engagement that speaks to Chinese particularities."/>
          <p:cNvSpPr txBox="1"/>
          <p:nvPr/>
        </p:nvSpPr>
        <p:spPr>
          <a:xfrm>
            <a:off x="3344580" y="6631750"/>
            <a:ext cx="19481813" cy="1412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Pilot Educational Module Resource (EMR) </a:t>
            </a:r>
            <a:r>
              <a:t>on public engagement that speaks to Chinese particularities.</a:t>
            </a:r>
          </a:p>
        </p:txBody>
      </p:sp>
      <p:sp>
        <p:nvSpPr>
          <p:cNvPr id="228" name="Internal policy recommendation submitted to Ministry of Science and Technology"/>
          <p:cNvSpPr txBox="1"/>
          <p:nvPr/>
        </p:nvSpPr>
        <p:spPr>
          <a:xfrm>
            <a:off x="4081568" y="8557660"/>
            <a:ext cx="19798800" cy="777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Internal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policy recommendation </a:t>
            </a:r>
            <a:r>
              <a:t>submitted to Ministry of Science and Technology</a:t>
            </a:r>
          </a:p>
        </p:txBody>
      </p:sp>
      <p:sp>
        <p:nvSpPr>
          <p:cNvPr id="229" name="Spring 2019 widening training with CAS and initiation of ‘EMR 2.0’"/>
          <p:cNvSpPr txBox="1"/>
          <p:nvPr/>
        </p:nvSpPr>
        <p:spPr>
          <a:xfrm>
            <a:off x="5593930" y="11189087"/>
            <a:ext cx="16220594" cy="777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Spring 2019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widening training</a:t>
            </a:r>
            <a:r>
              <a:t> with CAS and initiation of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‘EMR 2.0’</a:t>
            </a:r>
          </a:p>
        </p:txBody>
      </p:sp>
      <p:sp>
        <p:nvSpPr>
          <p:cNvPr id="230" name="Oval"/>
          <p:cNvSpPr/>
          <p:nvPr/>
        </p:nvSpPr>
        <p:spPr>
          <a:xfrm>
            <a:off x="1223569" y="3408572"/>
            <a:ext cx="714376" cy="785822"/>
          </a:xfrm>
          <a:prstGeom prst="ellipse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31" name="Oval"/>
          <p:cNvSpPr/>
          <p:nvPr/>
        </p:nvSpPr>
        <p:spPr>
          <a:xfrm>
            <a:off x="1962949" y="5080468"/>
            <a:ext cx="714376" cy="785821"/>
          </a:xfrm>
          <a:prstGeom prst="ellipse">
            <a:avLst/>
          </a:prstGeom>
          <a:gradFill>
            <a:gsLst>
              <a:gs pos="0">
                <a:srgbClr val="00A4FF"/>
              </a:gs>
              <a:gs pos="100000">
                <a:srgbClr val="0365C0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32" name="Oval"/>
          <p:cNvSpPr/>
          <p:nvPr/>
        </p:nvSpPr>
        <p:spPr>
          <a:xfrm>
            <a:off x="3192574" y="8557660"/>
            <a:ext cx="714376" cy="785822"/>
          </a:xfrm>
          <a:prstGeom prst="ellipse">
            <a:avLst/>
          </a:prstGeom>
          <a:solidFill>
            <a:srgbClr val="164F86"/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33" name="Oval"/>
          <p:cNvSpPr/>
          <p:nvPr/>
        </p:nvSpPr>
        <p:spPr>
          <a:xfrm>
            <a:off x="3831038" y="10190258"/>
            <a:ext cx="714376" cy="785822"/>
          </a:xfrm>
          <a:prstGeom prst="ellipse">
            <a:avLst/>
          </a:prstGeom>
          <a:solidFill>
            <a:srgbClr val="002452"/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34" name="Oval"/>
          <p:cNvSpPr/>
          <p:nvPr/>
        </p:nvSpPr>
        <p:spPr>
          <a:xfrm>
            <a:off x="2514786" y="6818899"/>
            <a:ext cx="714376" cy="785821"/>
          </a:xfrm>
          <a:prstGeom prst="ellipse">
            <a:avLst/>
          </a:prstGeom>
          <a:solidFill>
            <a:srgbClr val="0365C0"/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AA7942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235" name="Expanded partnership with the Chinese Medical Association"/>
          <p:cNvSpPr txBox="1"/>
          <p:nvPr/>
        </p:nvSpPr>
        <p:spPr>
          <a:xfrm>
            <a:off x="4777709" y="10190259"/>
            <a:ext cx="14828583" cy="777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Expanded partnership </a:t>
            </a:r>
            <a:r>
              <a:t>with the Chinese Medical Association</a:t>
            </a:r>
          </a:p>
        </p:txBody>
      </p:sp>
      <p:sp>
        <p:nvSpPr>
          <p:cNvPr id="236" name="UK-China Consortium on Scientific Risks and Public Engagement"/>
          <p:cNvSpPr txBox="1"/>
          <p:nvPr/>
        </p:nvSpPr>
        <p:spPr>
          <a:xfrm>
            <a:off x="2988871" y="5064251"/>
            <a:ext cx="17990506" cy="7366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584200"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UK-China Consortium</a:t>
            </a:r>
            <a:r>
              <a:t> on Scientific Risks and Public Engagement</a:t>
            </a:r>
          </a:p>
        </p:txBody>
      </p:sp>
      <p:pic>
        <p:nvPicPr>
          <p:cNvPr id="237" name="Nlogo.png" descr="N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77731" y="349531"/>
            <a:ext cx="2698456" cy="17989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3253" y="448916"/>
            <a:ext cx="1905001" cy="1600201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Governing Scientific Accountability in China…"/>
          <p:cNvSpPr txBox="1"/>
          <p:nvPr/>
        </p:nvSpPr>
        <p:spPr>
          <a:xfrm>
            <a:off x="8387061" y="640575"/>
            <a:ext cx="12378056" cy="166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>
                <a:solidFill>
                  <a:srgbClr val="15224D"/>
                </a:solidFill>
              </a:defRPr>
            </a:pPr>
            <a:r>
              <a:t>Governing Scientific Accountability in China</a:t>
            </a:r>
          </a:p>
          <a:p>
            <a:pPr>
              <a:defRPr>
                <a:solidFill>
                  <a:srgbClr val="15224D"/>
                </a:solidFill>
              </a:defRPr>
            </a:pPr>
            <a:r>
              <a:rPr u="sng">
                <a:hlinkClick r:id="rId4" invalidUrl="" action="" tgtFrame="" tooltip="" history="1" highlightClick="0" endSnd="0"/>
              </a:rPr>
              <a:t>www.kent.ac.uk/gsa</a:t>
            </a:r>
          </a:p>
        </p:txBody>
      </p:sp>
      <p:pic>
        <p:nvPicPr>
          <p:cNvPr id="240" name="IMG_9972.PNG" descr="IMG_997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081703" y="5916145"/>
            <a:ext cx="16220594" cy="35901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0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onfidence building + Capacity building"/>
          <p:cNvSpPr txBox="1"/>
          <p:nvPr/>
        </p:nvSpPr>
        <p:spPr>
          <a:xfrm>
            <a:off x="6055047" y="4048125"/>
            <a:ext cx="1227390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Confidence building + Capacity building</a:t>
            </a:r>
          </a:p>
        </p:txBody>
      </p:sp>
      <p:sp>
        <p:nvSpPr>
          <p:cNvPr id="243" name="Institutional"/>
          <p:cNvSpPr txBox="1"/>
          <p:nvPr/>
        </p:nvSpPr>
        <p:spPr>
          <a:xfrm>
            <a:off x="4314502" y="3119437"/>
            <a:ext cx="375349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 i="1">
                <a:solidFill>
                  <a:srgbClr val="0433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Institutional</a:t>
            </a:r>
          </a:p>
        </p:txBody>
      </p:sp>
      <p:sp>
        <p:nvSpPr>
          <p:cNvPr id="244" name="Co-developing PE capacity for transnational research"/>
          <p:cNvSpPr txBox="1"/>
          <p:nvPr/>
        </p:nvSpPr>
        <p:spPr>
          <a:xfrm>
            <a:off x="4033310" y="7977187"/>
            <a:ext cx="16317380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Co-developing PE capacity for transnational research</a:t>
            </a:r>
          </a:p>
        </p:txBody>
      </p:sp>
      <p:sp>
        <p:nvSpPr>
          <p:cNvPr id="245" name="(global) Science  &lt;== &gt;  (global) Society"/>
          <p:cNvSpPr txBox="1"/>
          <p:nvPr/>
        </p:nvSpPr>
        <p:spPr>
          <a:xfrm>
            <a:off x="5811403" y="6919019"/>
            <a:ext cx="1211825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1" i="1">
                <a:solidFill>
                  <a:srgbClr val="0433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(global) Science  &lt;== &gt;  (global) Society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ragmatism.001.jpeg" descr="Pragmatism.00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65638" y="4301709"/>
            <a:ext cx="11252724" cy="899945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hape 133"/>
          <p:cNvSpPr txBox="1"/>
          <p:nvPr/>
        </p:nvSpPr>
        <p:spPr>
          <a:xfrm>
            <a:off x="6331889" y="2350236"/>
            <a:ext cx="11720222" cy="1311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7700">
                <a:solidFill>
                  <a:srgbClr val="000000"/>
                </a:solidFill>
              </a:defRPr>
            </a:lvl1pPr>
          </a:lstStyle>
          <a:p>
            <a:pPr/>
            <a:r>
              <a:t>Public/ Public Engagement?</a:t>
            </a:r>
          </a:p>
        </p:txBody>
      </p:sp>
      <p:pic>
        <p:nvPicPr>
          <p:cNvPr id="150" name="vectorstash-scratch09.png" descr="vectorstash-scratch0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3840000">
            <a:off x="8859067" y="-3694247"/>
            <a:ext cx="6665866" cy="119835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2013-04-10-mostinchina-thumb.jpg" descr="2013-04-10-mostinchina-thumb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26777" y="3673652"/>
            <a:ext cx="11130446" cy="102555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1" grpId="3"/>
      <p:bldP build="whole" bldLvl="1" animBg="1" rev="0" advAuto="0" spid="150" grpId="1"/>
      <p:bldP build="whole" bldLvl="1" animBg="1" rev="0" advAuto="0" spid="148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Increased funding…"/>
          <p:cNvSpPr txBox="1"/>
          <p:nvPr/>
        </p:nvSpPr>
        <p:spPr>
          <a:xfrm>
            <a:off x="13531316" y="1021465"/>
            <a:ext cx="8093076" cy="2428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b="1">
                <a:solidFill>
                  <a:srgbClr val="FFFFFF"/>
                </a:solidFill>
              </a:defRPr>
            </a:pPr>
            <a:r>
              <a:t>Increased funding </a:t>
            </a:r>
          </a:p>
          <a:p>
            <a:pPr>
              <a:defRPr b="1">
                <a:solidFill>
                  <a:srgbClr val="FFFFFF"/>
                </a:solidFill>
              </a:defRPr>
            </a:pPr>
            <a:r>
              <a:t>on science popularisation</a:t>
            </a:r>
          </a:p>
          <a:p>
            <a:pPr>
              <a:defRPr b="1">
                <a:solidFill>
                  <a:srgbClr val="FFFFFF"/>
                </a:solidFill>
              </a:defRPr>
            </a:pPr>
            <a:r>
              <a:t>since 2006</a:t>
            </a:r>
          </a:p>
        </p:txBody>
      </p:sp>
      <p:sp>
        <p:nvSpPr>
          <p:cNvPr id="154" name="Expansion of science communication…"/>
          <p:cNvSpPr txBox="1"/>
          <p:nvPr/>
        </p:nvSpPr>
        <p:spPr>
          <a:xfrm>
            <a:off x="650992" y="9765130"/>
            <a:ext cx="11800206" cy="166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b="1">
                <a:solidFill>
                  <a:srgbClr val="FFFFFF"/>
                </a:solidFill>
              </a:defRPr>
            </a:pPr>
            <a:r>
              <a:t>Expansion of science communication </a:t>
            </a:r>
          </a:p>
          <a:p>
            <a:pPr>
              <a:defRPr b="1">
                <a:solidFill>
                  <a:srgbClr val="FFFFFF"/>
                </a:solidFill>
              </a:defRPr>
            </a:pPr>
            <a:r>
              <a:t>professionals since 2006</a:t>
            </a:r>
          </a:p>
        </p:txBody>
      </p:sp>
      <p:pic>
        <p:nvPicPr>
          <p:cNvPr id="155" name="Line" descr="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13350948" y="3328067"/>
            <a:ext cx="8081756" cy="793919"/>
          </a:xfrm>
          <a:prstGeom prst="rect">
            <a:avLst/>
          </a:prstGeom>
        </p:spPr>
      </p:pic>
      <p:pic>
        <p:nvPicPr>
          <p:cNvPr id="157" name="Line" descr="Lin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85158" y="11392041"/>
            <a:ext cx="8882199" cy="793918"/>
          </a:xfrm>
          <a:prstGeom prst="rect">
            <a:avLst/>
          </a:prstGeom>
        </p:spPr>
      </p:pic>
      <p:pic>
        <p:nvPicPr>
          <p:cNvPr id="159" name="Screen Shot 2018-11-18 at 16.14.10.png" descr="Screen Shot 2018-11-18 at 16.14.1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0613" y="311963"/>
            <a:ext cx="12663313" cy="81689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Screen Shot 2018-11-18 at 16.18.24.png" descr="Screen Shot 2018-11-18 at 16.18.24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295160" y="6653888"/>
            <a:ext cx="11800206" cy="6915470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Rectangle"/>
          <p:cNvSpPr/>
          <p:nvPr/>
        </p:nvSpPr>
        <p:spPr>
          <a:xfrm>
            <a:off x="15592876" y="12766356"/>
            <a:ext cx="1270001" cy="79391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2" name="Rectangle"/>
          <p:cNvSpPr/>
          <p:nvPr/>
        </p:nvSpPr>
        <p:spPr>
          <a:xfrm>
            <a:off x="3864930" y="7760183"/>
            <a:ext cx="1270001" cy="66466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72"/>
          <p:cNvSpPr txBox="1"/>
          <p:nvPr/>
        </p:nvSpPr>
        <p:spPr>
          <a:xfrm>
            <a:off x="13762668" y="2591937"/>
            <a:ext cx="7166992" cy="1158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6700">
                <a:solidFill>
                  <a:srgbClr val="000000"/>
                </a:solidFill>
              </a:defRPr>
            </a:lvl1pPr>
          </a:lstStyle>
          <a:p>
            <a:pPr/>
            <a:r>
              <a:t>Credibility Paradox</a:t>
            </a:r>
          </a:p>
        </p:txBody>
      </p:sp>
      <p:pic>
        <p:nvPicPr>
          <p:cNvPr id="165" name="Screen Shot 2018-11-18 at 14.23.15.png" descr="Screen Shot 2018-11-18 at 14.23.15.png"/>
          <p:cNvPicPr>
            <a:picLocks noChangeAspect="1"/>
          </p:cNvPicPr>
          <p:nvPr/>
        </p:nvPicPr>
        <p:blipFill>
          <a:blip r:embed="rId2">
            <a:alphaModFix amt="65824"/>
            <a:extLst/>
          </a:blip>
          <a:stretch>
            <a:fillRect/>
          </a:stretch>
        </p:blipFill>
        <p:spPr>
          <a:xfrm rot="547509">
            <a:off x="59946" y="608683"/>
            <a:ext cx="10777761" cy="15676743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The public perception of scientists’ credibility was often inversely proportional to the level of institutional backing."/>
          <p:cNvSpPr txBox="1"/>
          <p:nvPr/>
        </p:nvSpPr>
        <p:spPr>
          <a:xfrm>
            <a:off x="11439476" y="7371905"/>
            <a:ext cx="11813377" cy="3190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defRPr>
                <a:solidFill>
                  <a:srgbClr val="040404"/>
                </a:solidFill>
              </a:defRPr>
            </a:pPr>
          </a:p>
          <a:p>
            <a:pPr>
              <a:defRPr>
                <a:solidFill>
                  <a:srgbClr val="040404"/>
                </a:solidFill>
              </a:defRPr>
            </a:pPr>
            <a:r>
              <a:t>The public perception of scientists’ credibility was often inversely proportional to the level of institutional backing.</a:t>
            </a:r>
          </a:p>
        </p:txBody>
      </p:sp>
      <p:sp>
        <p:nvSpPr>
          <p:cNvPr id="167" name="‘accessible’ but not ‘assessable’"/>
          <p:cNvSpPr txBox="1"/>
          <p:nvPr/>
        </p:nvSpPr>
        <p:spPr>
          <a:xfrm>
            <a:off x="12306466" y="5347631"/>
            <a:ext cx="10079398" cy="883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b="1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‘</a:t>
            </a:r>
            <a:r>
              <a:rPr u="sng"/>
              <a:t>access</a:t>
            </a:r>
            <a:r>
              <a:t>ible’ but not ‘</a:t>
            </a:r>
            <a:r>
              <a:rPr sz="5200" u="sng"/>
              <a:t>assess</a:t>
            </a:r>
            <a:r>
              <a:rPr sz="5200"/>
              <a:t>able</a:t>
            </a:r>
            <a:r>
              <a:t>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77"/>
          <p:cNvSpPr txBox="1"/>
          <p:nvPr/>
        </p:nvSpPr>
        <p:spPr>
          <a:xfrm>
            <a:off x="14967592" y="2694035"/>
            <a:ext cx="8412227" cy="2124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65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Non-engaging </a:t>
            </a:r>
          </a:p>
          <a:p>
            <a:pPr>
              <a:defRPr sz="65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‘Public Engagements’ </a:t>
            </a:r>
          </a:p>
        </p:txBody>
      </p:sp>
      <p:pic>
        <p:nvPicPr>
          <p:cNvPr id="170" name="127472324_14234323795601n.jpg" descr="127472324_14234323795601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0295" y="3004652"/>
            <a:ext cx="13363134" cy="8886485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Rectangle"/>
          <p:cNvSpPr/>
          <p:nvPr/>
        </p:nvSpPr>
        <p:spPr>
          <a:xfrm>
            <a:off x="13441785" y="6012505"/>
            <a:ext cx="951073" cy="1136409"/>
          </a:xfrm>
          <a:prstGeom prst="rect">
            <a:avLst/>
          </a:prstGeom>
          <a:solidFill>
            <a:srgbClr val="C2CBCA">
              <a:alpha val="88723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2" name="Rectangle"/>
          <p:cNvSpPr/>
          <p:nvPr/>
        </p:nvSpPr>
        <p:spPr>
          <a:xfrm>
            <a:off x="7662626" y="6879690"/>
            <a:ext cx="1302301" cy="897570"/>
          </a:xfrm>
          <a:prstGeom prst="rect">
            <a:avLst/>
          </a:prstGeom>
          <a:solidFill>
            <a:srgbClr val="C2CBCA">
              <a:alpha val="88817"/>
            </a:srgb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3" name="“if [the public] are determined to be cynical, then I see no basis for a dialogue.”"/>
          <p:cNvSpPr txBox="1"/>
          <p:nvPr/>
        </p:nvSpPr>
        <p:spPr>
          <a:xfrm>
            <a:off x="8932965" y="9063246"/>
            <a:ext cx="13712400" cy="1870076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5700">
                <a:solidFill>
                  <a:srgbClr val="FFFFFF"/>
                </a:solidFill>
              </a:defRPr>
            </a:lvl1pPr>
          </a:lstStyle>
          <a:p>
            <a:pPr/>
            <a:r>
              <a:t>“if [the public] are determined to be cynical, then I see no basis for a dialogue.”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First UK-China multi-stakeholder public engagement training workshop"/>
          <p:cNvSpPr txBox="1"/>
          <p:nvPr/>
        </p:nvSpPr>
        <p:spPr>
          <a:xfrm>
            <a:off x="2133266" y="3455477"/>
            <a:ext cx="17845495" cy="777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First</a:t>
            </a:r>
            <a:r>
              <a:t> UK-China multi-stakeholder public engagement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training workshop</a:t>
            </a:r>
          </a:p>
        </p:txBody>
      </p:sp>
      <p:sp>
        <p:nvSpPr>
          <p:cNvPr id="176" name="Pilot Educational Module Resource (EMR) on public engagement that speaks to Chinese particularities."/>
          <p:cNvSpPr txBox="1"/>
          <p:nvPr/>
        </p:nvSpPr>
        <p:spPr>
          <a:xfrm>
            <a:off x="3316455" y="6631750"/>
            <a:ext cx="19481814" cy="1412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Pilot Educational Module Resource (EMR) </a:t>
            </a:r>
            <a:r>
              <a:t>on public engagement that speaks to Chinese particularities.</a:t>
            </a:r>
          </a:p>
        </p:txBody>
      </p:sp>
      <p:sp>
        <p:nvSpPr>
          <p:cNvPr id="177" name="Internal policy recommendation submitted to Ministry of Science and Technology"/>
          <p:cNvSpPr txBox="1"/>
          <p:nvPr/>
        </p:nvSpPr>
        <p:spPr>
          <a:xfrm>
            <a:off x="4081568" y="8557660"/>
            <a:ext cx="19798800" cy="777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Internal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policy recommendation </a:t>
            </a:r>
            <a:r>
              <a:t>submitted to Ministry of Science and Technology</a:t>
            </a:r>
          </a:p>
        </p:txBody>
      </p:sp>
      <p:sp>
        <p:nvSpPr>
          <p:cNvPr id="178" name="Spring 2019 widening training with CAS and initiation of ‘EMR 2.0’"/>
          <p:cNvSpPr txBox="1"/>
          <p:nvPr/>
        </p:nvSpPr>
        <p:spPr>
          <a:xfrm>
            <a:off x="5593930" y="11189087"/>
            <a:ext cx="16220594" cy="777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Spring 2019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widening training</a:t>
            </a:r>
            <a:r>
              <a:t> with CAS and initiation of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‘EMR 2.0’</a:t>
            </a:r>
          </a:p>
        </p:txBody>
      </p:sp>
      <p:sp>
        <p:nvSpPr>
          <p:cNvPr id="179" name="Oval"/>
          <p:cNvSpPr/>
          <p:nvPr/>
        </p:nvSpPr>
        <p:spPr>
          <a:xfrm>
            <a:off x="1223569" y="3408572"/>
            <a:ext cx="714376" cy="785822"/>
          </a:xfrm>
          <a:prstGeom prst="ellipse">
            <a:avLst/>
          </a:prstGeom>
          <a:solidFill>
            <a:srgbClr val="51A7F9"/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80" name="Oval"/>
          <p:cNvSpPr/>
          <p:nvPr/>
        </p:nvSpPr>
        <p:spPr>
          <a:xfrm>
            <a:off x="1962949" y="5080468"/>
            <a:ext cx="714376" cy="785821"/>
          </a:xfrm>
          <a:prstGeom prst="ellipse">
            <a:avLst/>
          </a:prstGeom>
          <a:gradFill>
            <a:gsLst>
              <a:gs pos="0">
                <a:srgbClr val="00A4FF"/>
              </a:gs>
              <a:gs pos="100000">
                <a:srgbClr val="0365C0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81" name="Oval"/>
          <p:cNvSpPr/>
          <p:nvPr/>
        </p:nvSpPr>
        <p:spPr>
          <a:xfrm>
            <a:off x="3192574" y="8557660"/>
            <a:ext cx="714376" cy="785822"/>
          </a:xfrm>
          <a:prstGeom prst="ellipse">
            <a:avLst/>
          </a:prstGeom>
          <a:solidFill>
            <a:srgbClr val="164F86"/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82" name="Oval"/>
          <p:cNvSpPr/>
          <p:nvPr/>
        </p:nvSpPr>
        <p:spPr>
          <a:xfrm>
            <a:off x="3831038" y="10190258"/>
            <a:ext cx="714376" cy="785822"/>
          </a:xfrm>
          <a:prstGeom prst="ellipse">
            <a:avLst/>
          </a:prstGeom>
          <a:solidFill>
            <a:srgbClr val="002452"/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83" name="Oval"/>
          <p:cNvSpPr/>
          <p:nvPr/>
        </p:nvSpPr>
        <p:spPr>
          <a:xfrm>
            <a:off x="2514786" y="6818899"/>
            <a:ext cx="714376" cy="785821"/>
          </a:xfrm>
          <a:prstGeom prst="ellipse">
            <a:avLst/>
          </a:prstGeom>
          <a:solidFill>
            <a:srgbClr val="0365C0"/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AA7942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184" name="Expanded partnership with the Chinese Medical Association"/>
          <p:cNvSpPr txBox="1"/>
          <p:nvPr/>
        </p:nvSpPr>
        <p:spPr>
          <a:xfrm>
            <a:off x="4777709" y="10190258"/>
            <a:ext cx="14828583" cy="777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Expanded partnership </a:t>
            </a:r>
            <a:r>
              <a:t>with the Chinese Medical Association</a:t>
            </a:r>
          </a:p>
        </p:txBody>
      </p:sp>
      <p:sp>
        <p:nvSpPr>
          <p:cNvPr id="185" name="UK-China Consortium on Scientific Risks and Public Engagement"/>
          <p:cNvSpPr txBox="1"/>
          <p:nvPr/>
        </p:nvSpPr>
        <p:spPr>
          <a:xfrm>
            <a:off x="2988871" y="5064251"/>
            <a:ext cx="17990506" cy="7366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584200"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UK-China Consortium</a:t>
            </a:r>
            <a:r>
              <a:t> on Scientific Risks and Public Engagement</a:t>
            </a:r>
          </a:p>
        </p:txBody>
      </p:sp>
      <p:pic>
        <p:nvPicPr>
          <p:cNvPr id="186" name="Nlogo.png" descr="N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77731" y="349531"/>
            <a:ext cx="2698456" cy="17989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3253" y="448916"/>
            <a:ext cx="1905001" cy="1600201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Governing Scientific Accountability in China…"/>
          <p:cNvSpPr txBox="1"/>
          <p:nvPr/>
        </p:nvSpPr>
        <p:spPr>
          <a:xfrm>
            <a:off x="8387061" y="640575"/>
            <a:ext cx="12378056" cy="1666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>
                <a:solidFill>
                  <a:srgbClr val="15224D"/>
                </a:solidFill>
              </a:defRPr>
            </a:pPr>
            <a:r>
              <a:t>Governing Scientific Accountability in China</a:t>
            </a:r>
          </a:p>
          <a:p>
            <a:pPr>
              <a:defRPr>
                <a:solidFill>
                  <a:srgbClr val="15224D"/>
                </a:solidFill>
              </a:defRPr>
            </a:pPr>
            <a:r>
              <a:rPr u="sng">
                <a:hlinkClick r:id="rId4" invalidUrl="" action="" tgtFrame="" tooltip="" history="1" highlightClick="0" endSnd="0"/>
              </a:rPr>
              <a:t>www.kent.ac.uk/gsa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2" name="HX6A9312.JPG" descr="HX6A931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454283" y="-1430429"/>
            <a:ext cx="25882356" cy="172549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Nlogo.png" descr="N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4421" y="-495751"/>
            <a:ext cx="6624455" cy="44163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7" name="GSA-3.JPG" descr="GSA-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95058" y="948407"/>
            <a:ext cx="16993884" cy="113292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0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1" name="OIKJ2432.JPG" descr="OIKJ243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03526" y="932351"/>
            <a:ext cx="17776948" cy="118512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jpe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jpeg"/></Relationships>

</file>

<file path=ppt/theme/theme1.xml><?xml version="1.0" encoding="utf-8"?>
<a:theme xmlns:a="http://schemas.openxmlformats.org/drawingml/2006/main" xmlns:r="http://schemas.openxmlformats.org/officeDocument/2006/relationships" name="Harmony">
  <a:themeElements>
    <a:clrScheme name="Harmony">
      <a:dk1>
        <a:srgbClr val="5E5E5E"/>
      </a:dk1>
      <a:lt1>
        <a:srgbClr val="5E0033"/>
      </a:lt1>
      <a:dk2>
        <a:srgbClr val="565F5F"/>
      </a:dk2>
      <a:lt2>
        <a:srgbClr val="C2CBCA"/>
      </a:lt2>
      <a:accent1>
        <a:srgbClr val="87AEC1"/>
      </a:accent1>
      <a:accent2>
        <a:srgbClr val="D6BB9E"/>
      </a:accent2>
      <a:accent3>
        <a:srgbClr val="CC7A69"/>
      </a:accent3>
      <a:accent4>
        <a:srgbClr val="EAAB5C"/>
      </a:accent4>
      <a:accent5>
        <a:srgbClr val="98C8C6"/>
      </a:accent5>
      <a:accent6>
        <a:srgbClr val="C3CD8B"/>
      </a:accent6>
      <a:hlink>
        <a:srgbClr val="0000FF"/>
      </a:hlink>
      <a:folHlink>
        <a:srgbClr val="FF00FF"/>
      </a:folHlink>
    </a:clrScheme>
    <a:fontScheme name="Harmony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Harmon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chemeClr val="accent5">
              <a:hueOff val="85969"/>
              <a:satOff val="-7811"/>
              <a:lumOff val="-38955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Harmony">
  <a:themeElements>
    <a:clrScheme name="Harmony">
      <a:dk1>
        <a:srgbClr val="000000"/>
      </a:dk1>
      <a:lt1>
        <a:srgbClr val="FFFFFF"/>
      </a:lt1>
      <a:dk2>
        <a:srgbClr val="565F5F"/>
      </a:dk2>
      <a:lt2>
        <a:srgbClr val="C2CBCA"/>
      </a:lt2>
      <a:accent1>
        <a:srgbClr val="87AEC1"/>
      </a:accent1>
      <a:accent2>
        <a:srgbClr val="D6BB9E"/>
      </a:accent2>
      <a:accent3>
        <a:srgbClr val="CC7A69"/>
      </a:accent3>
      <a:accent4>
        <a:srgbClr val="EAAB5C"/>
      </a:accent4>
      <a:accent5>
        <a:srgbClr val="98C8C6"/>
      </a:accent5>
      <a:accent6>
        <a:srgbClr val="C3CD8B"/>
      </a:accent6>
      <a:hlink>
        <a:srgbClr val="0000FF"/>
      </a:hlink>
      <a:folHlink>
        <a:srgbClr val="FF00FF"/>
      </a:folHlink>
    </a:clrScheme>
    <a:fontScheme name="Harmony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Harmon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chemeClr val="accent5">
              <a:hueOff val="85969"/>
              <a:satOff val="-7811"/>
              <a:lumOff val="-38955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Hoefler Text"/>
            <a:ea typeface="Hoefler Text"/>
            <a:cs typeface="Hoefler Text"/>
            <a:sym typeface="Hoefler T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